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CB4C8-220F-46A7-A0E7-EEB1B90458D7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70EFF-F23D-4359-8664-D9F758C87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70EFF-F23D-4359-8664-D9F758C87A9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CD0E-7CBB-43D0-BDDD-A94980512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9C2F-3081-45E3-ABC4-E65AA3698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CD0E-7CBB-43D0-BDDD-A94980512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9C2F-3081-45E3-ABC4-E65AA3698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CD0E-7CBB-43D0-BDDD-A94980512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9C2F-3081-45E3-ABC4-E65AA3698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CD0E-7CBB-43D0-BDDD-A94980512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9C2F-3081-45E3-ABC4-E65AA3698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CD0E-7CBB-43D0-BDDD-A94980512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9C2F-3081-45E3-ABC4-E65AA3698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CD0E-7CBB-43D0-BDDD-A94980512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9C2F-3081-45E3-ABC4-E65AA3698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CD0E-7CBB-43D0-BDDD-A94980512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9C2F-3081-45E3-ABC4-E65AA3698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CD0E-7CBB-43D0-BDDD-A94980512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9C2F-3081-45E3-ABC4-E65AA3698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CD0E-7CBB-43D0-BDDD-A94980512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9C2F-3081-45E3-ABC4-E65AA3698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CD0E-7CBB-43D0-BDDD-A94980512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9C2F-3081-45E3-ABC4-E65AA3698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CD0E-7CBB-43D0-BDDD-A94980512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9C2F-3081-45E3-ABC4-E65AA3698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7CD0E-7CBB-43D0-BDDD-A94980512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09C2F-3081-45E3-ABC4-E65AA36981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21094" t="15833" r="40937" b="29166"/>
          <a:stretch>
            <a:fillRect/>
          </a:stretch>
        </p:blipFill>
        <p:spPr bwMode="auto">
          <a:xfrm>
            <a:off x="142844" y="4704277"/>
            <a:ext cx="2643206" cy="2153723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56232" y="1772816"/>
            <a:ext cx="6587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Constantia" pitchFamily="18" charset="0"/>
                <a:ea typeface="Ebrima" pitchFamily="2" charset="0"/>
                <a:cs typeface="Ebrima" pitchFamily="2" charset="0"/>
              </a:rPr>
              <a:t>КНИГА ПАМЯТИ</a:t>
            </a:r>
            <a:endParaRPr lang="ru-RU" sz="5400" b="1" i="1" dirty="0" smtClean="0">
              <a:solidFill>
                <a:srgbClr val="C00000"/>
              </a:solidFill>
              <a:latin typeface="Constantia" pitchFamily="18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68960"/>
            <a:ext cx="9099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C00000"/>
                </a:solidFill>
                <a:latin typeface="Constantia" pitchFamily="18" charset="0"/>
                <a:ea typeface="Ebrima" pitchFamily="2" charset="0"/>
                <a:cs typeface="Ebrima" pitchFamily="2" charset="0"/>
              </a:rPr>
              <a:t>п</a:t>
            </a:r>
            <a:r>
              <a:rPr lang="ru-RU" sz="4800" b="1" i="1" dirty="0" smtClean="0">
                <a:solidFill>
                  <a:srgbClr val="C00000"/>
                </a:solidFill>
                <a:latin typeface="Constantia" pitchFamily="18" charset="0"/>
                <a:ea typeface="Ebrima" pitchFamily="2" charset="0"/>
                <a:cs typeface="Ebrima" pitchFamily="2" charset="0"/>
              </a:rPr>
              <a:t>огибших и </a:t>
            </a: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Constantia" pitchFamily="18" charset="0"/>
                <a:ea typeface="Ebrima" pitchFamily="2" charset="0"/>
                <a:cs typeface="Ebrima" pitchFamily="2" charset="0"/>
              </a:rPr>
              <a:t>пропавших без вести</a:t>
            </a:r>
            <a:endParaRPr lang="ru-RU" sz="4400" b="1" i="1" dirty="0">
              <a:solidFill>
                <a:srgbClr val="C00000"/>
              </a:solidFill>
              <a:latin typeface="Constantia" pitchFamily="18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9281" y="5301208"/>
            <a:ext cx="6357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C00000"/>
                </a:solidFill>
                <a:latin typeface="Constantia" pitchFamily="18" charset="0"/>
                <a:ea typeface="Ebrima" pitchFamily="2" charset="0"/>
                <a:cs typeface="Ebrima" pitchFamily="2" charset="0"/>
              </a:rPr>
              <a:t>Преображеновский</a:t>
            </a:r>
            <a:r>
              <a:rPr lang="ru-RU" sz="4000" b="1" i="1" dirty="0" smtClean="0">
                <a:solidFill>
                  <a:srgbClr val="C00000"/>
                </a:solidFill>
                <a:latin typeface="Constantia" pitchFamily="18" charset="0"/>
                <a:ea typeface="Ebrima" pitchFamily="2" charset="0"/>
                <a:cs typeface="Ebrima" pitchFamily="2" charset="0"/>
              </a:rPr>
              <a:t> сельсовет</a:t>
            </a:r>
            <a:endParaRPr lang="ru-RU" sz="3600" b="1" i="1" dirty="0">
              <a:solidFill>
                <a:srgbClr val="C00000"/>
              </a:solidFill>
              <a:latin typeface="Constantia" pitchFamily="18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74280"/>
              </p:ext>
            </p:extLst>
          </p:nvPr>
        </p:nvGraphicFramePr>
        <p:xfrm>
          <a:off x="251520" y="2601888"/>
          <a:ext cx="8712968" cy="401197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2354"/>
                <a:gridCol w="3345158"/>
                <a:gridCol w="1711475"/>
                <a:gridCol w="1377797"/>
                <a:gridCol w="1656184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№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п/п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Ф.И.О.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Воинское звание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Год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рождения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Дата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гибели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Лопоухов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Александр Захарович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1905г.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Ноябрь 1941г.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Лопоухов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Андрей Васильевич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27.08.1942г.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Лопоухов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Александр Леонтьевич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1923г.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19.01.1944г.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Лопоухов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Иван Андреевич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19.10.1943г.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Лопоухов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Илья Павлович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10.04.1944г.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Лопоухов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Иван Никитович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18.05.1942г.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Лопоухов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Андрей Васильевич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27.08.1942г.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 l="21094" t="15833" r="40937" b="29166"/>
          <a:stretch>
            <a:fillRect/>
          </a:stretch>
        </p:blipFill>
        <p:spPr bwMode="auto">
          <a:xfrm>
            <a:off x="5868143" y="1063891"/>
            <a:ext cx="1753779" cy="142900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026372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404705"/>
              </p:ext>
            </p:extLst>
          </p:nvPr>
        </p:nvGraphicFramePr>
        <p:xfrm>
          <a:off x="251520" y="2601888"/>
          <a:ext cx="8712968" cy="404408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2354"/>
                <a:gridCol w="3345158"/>
                <a:gridCol w="1711475"/>
                <a:gridCol w="1377797"/>
                <a:gridCol w="1656184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№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п/п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Ф.И.О.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Воинское звание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Год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рождения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Дата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гибели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Мороз Николай Никитович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Младший сержант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1924г.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21.06.1946г.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Москалев Петр Григорьевич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1941г.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Москалев Павел Егорович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1895г.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 1943г.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Москалев Николай Максимович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1897г.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Москалев Семен Петрович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08.09.1943г.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Москалев Иван Алексеевич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06.09.1942г.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Москалев Семен Петрович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08.09.1943г.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 l="21094" t="15833" r="40937" b="29166"/>
          <a:stretch>
            <a:fillRect/>
          </a:stretch>
        </p:blipFill>
        <p:spPr bwMode="auto">
          <a:xfrm>
            <a:off x="5868143" y="1063891"/>
            <a:ext cx="1753779" cy="142900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680191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12704"/>
              </p:ext>
            </p:extLst>
          </p:nvPr>
        </p:nvGraphicFramePr>
        <p:xfrm>
          <a:off x="251520" y="2601888"/>
          <a:ext cx="8712968" cy="401197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2354"/>
                <a:gridCol w="3345158"/>
                <a:gridCol w="1711475"/>
                <a:gridCol w="1377797"/>
                <a:gridCol w="1656184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№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п/п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Ф.И.О.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Воинское звание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Год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рождения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Дата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гибели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Муратов Иван Андреевич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1907г.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29.06.1944г.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Муратов Василий Андреевич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1907г.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25.02.1944г.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Муратов Иван Васильевич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1923г.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11.04.1944г.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Мурашкин Ефим </a:t>
                      </a: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Артемьевич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1897г.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1944г.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Мурашкин Иван Зиновьевич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09.08.1944г.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Мурашкин Павел Зиновьевич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1911г.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05.03.1945г.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Мурашкин Павел Александрович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Сержант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1919г.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28.09.1942г.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 l="21094" t="15833" r="40937" b="29166"/>
          <a:stretch>
            <a:fillRect/>
          </a:stretch>
        </p:blipFill>
        <p:spPr bwMode="auto">
          <a:xfrm>
            <a:off x="5868143" y="1063891"/>
            <a:ext cx="1753779" cy="142900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561330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756874"/>
              </p:ext>
            </p:extLst>
          </p:nvPr>
        </p:nvGraphicFramePr>
        <p:xfrm>
          <a:off x="251520" y="2601888"/>
          <a:ext cx="8712968" cy="407619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2354"/>
                <a:gridCol w="3345158"/>
                <a:gridCol w="1711475"/>
                <a:gridCol w="1377797"/>
                <a:gridCol w="1656184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№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п/п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Ф.И.О.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Воинское звание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Год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рождения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Дата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гибели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Мышелов Егор </a:t>
                      </a: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Агафонович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1908г.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19.11.1943г.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Назаров Александр Никитович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Сержант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Погиб, дата неизвестна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Поздняков Семен Иванович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1918г.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Август 1941г.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Поздняков Петр Алексеевич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1924г.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 1945г.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Поливкин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Александр Иванович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1908г.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Пропал без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вести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Поливкин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Иван Николаевич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Ноябрь 1941г.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Поливкин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Семен Иванович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1908г.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1942г.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 l="21094" t="15833" r="40937" b="29166"/>
          <a:stretch>
            <a:fillRect/>
          </a:stretch>
        </p:blipFill>
        <p:spPr bwMode="auto">
          <a:xfrm>
            <a:off x="5868143" y="1063891"/>
            <a:ext cx="1753779" cy="142900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98866870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564530"/>
              </p:ext>
            </p:extLst>
          </p:nvPr>
        </p:nvGraphicFramePr>
        <p:xfrm>
          <a:off x="251520" y="2601888"/>
          <a:ext cx="8712968" cy="401197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2354"/>
                <a:gridCol w="3345158"/>
                <a:gridCol w="1711475"/>
                <a:gridCol w="1377797"/>
                <a:gridCol w="1656184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№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п/п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Ф.И.О.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Воинское звание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Год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рождения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Дата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гибели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Пливкин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Василий Никитович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1909г.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18.12.1942г.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Поливкин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Николай Петрович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1924г.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Попов Александр Кузьмич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Ефрейтор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06.01.1945г.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Реутин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Федот Архипович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1908г.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Реутин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Алексей Николаевич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1911г.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24.11.1941г.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Реутин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Степан Николаевич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1919г.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Реутин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Александр Васильевич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1905г.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Ноябрь 1941г.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 l="21094" t="15833" r="40937" b="29166"/>
          <a:stretch>
            <a:fillRect/>
          </a:stretch>
        </p:blipFill>
        <p:spPr bwMode="auto">
          <a:xfrm>
            <a:off x="5868143" y="1063891"/>
            <a:ext cx="1753779" cy="142900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98861293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951227"/>
              </p:ext>
            </p:extLst>
          </p:nvPr>
        </p:nvGraphicFramePr>
        <p:xfrm>
          <a:off x="251520" y="2601888"/>
          <a:ext cx="8712968" cy="414040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2354"/>
                <a:gridCol w="3345158"/>
                <a:gridCol w="1711475"/>
                <a:gridCol w="1377797"/>
                <a:gridCol w="1656184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№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п/п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Ф.И.О.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Воинское звание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Год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рождения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Дата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гибели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Реутин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Александр </a:t>
                      </a: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Прокофьевич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1923г.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1943г.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Реутин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Федот </a:t>
                      </a: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Акилович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Старшина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1913г.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31.01.1944г.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Самсонников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Александр Степанович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1919г.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Симонов Алексей Семенович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1918г.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Пропал без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вести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Симонов Максим Степанович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1919г.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Февраль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Симонов Федор Петрович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1907г.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Пропал без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вести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Сухов Никита Степанович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1912г.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Пропал без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вести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 l="21094" t="15833" r="40937" b="29166"/>
          <a:stretch>
            <a:fillRect/>
          </a:stretch>
        </p:blipFill>
        <p:spPr bwMode="auto">
          <a:xfrm>
            <a:off x="5868143" y="1063891"/>
            <a:ext cx="1753779" cy="142900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5857573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996347"/>
              </p:ext>
            </p:extLst>
          </p:nvPr>
        </p:nvGraphicFramePr>
        <p:xfrm>
          <a:off x="251520" y="2601888"/>
          <a:ext cx="8712968" cy="404408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2354"/>
                <a:gridCol w="3345158"/>
                <a:gridCol w="1711475"/>
                <a:gridCol w="1377797"/>
                <a:gridCol w="1656184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№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п/п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Ф.И.О.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Воинское звание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Год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рождения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Дата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гибели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Сухов Николай Николаевич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1920г.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Сухов Михаил Степанович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Пропал без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вести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Сухов Максим Михайлович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1904г.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Сухов Иван Никитович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1913г.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Ноябрь 1941г.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Терехов Федор Васильевич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1909г.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1943г.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Терешкин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Кузьма Ефимович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1912г.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Терешкин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Кузьма Степанович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1900г.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1942г.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 l="21094" t="15833" r="40937" b="29166"/>
          <a:stretch>
            <a:fillRect/>
          </a:stretch>
        </p:blipFill>
        <p:spPr bwMode="auto">
          <a:xfrm>
            <a:off x="5868143" y="1063891"/>
            <a:ext cx="1753779" cy="142900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648915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837299"/>
              </p:ext>
            </p:extLst>
          </p:nvPr>
        </p:nvGraphicFramePr>
        <p:xfrm>
          <a:off x="251520" y="2601888"/>
          <a:ext cx="8712968" cy="401197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2354"/>
                <a:gridCol w="3345158"/>
                <a:gridCol w="1711475"/>
                <a:gridCol w="1377797"/>
                <a:gridCol w="1656184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№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п/п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Ф.И.О.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Воинское звание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Год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рождения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Дата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гибели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Терешкин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Семен Ильич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1915г.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28.08.1942г.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Терешкин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Федот </a:t>
                      </a: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Фролович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1900г.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1.10.1943г.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Терешкин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Михаил Семенович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12.11.1941г.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Терешкин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Алексей Стефанович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1916г.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12.11.1941г.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Храбров Трофим Федотович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1900г.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Июнь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Храбров Григорий Никифорович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Матрос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1916г.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 1941г.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Храбров Прокофий Степанович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23.07.1943г.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 l="21094" t="15833" r="40937" b="29166"/>
          <a:stretch>
            <a:fillRect/>
          </a:stretch>
        </p:blipFill>
        <p:spPr bwMode="auto">
          <a:xfrm>
            <a:off x="5868143" y="1063891"/>
            <a:ext cx="1753779" cy="142900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50162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408488"/>
              </p:ext>
            </p:extLst>
          </p:nvPr>
        </p:nvGraphicFramePr>
        <p:xfrm>
          <a:off x="251520" y="2601888"/>
          <a:ext cx="8712968" cy="109565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2354"/>
                <a:gridCol w="3345158"/>
                <a:gridCol w="1711475"/>
                <a:gridCol w="1377797"/>
                <a:gridCol w="1656184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№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п/п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Ф.И.О.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Воинское звание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Год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рождения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Дата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гибели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Храбров Федор Иванович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1916г.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10.02.1942г.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 l="21094" t="15833" r="40937" b="29166"/>
          <a:stretch>
            <a:fillRect/>
          </a:stretch>
        </p:blipFill>
        <p:spPr bwMode="auto">
          <a:xfrm>
            <a:off x="5868143" y="1063891"/>
            <a:ext cx="1753779" cy="142900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5513" y="4221088"/>
            <a:ext cx="8712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Constantia" pitchFamily="18" charset="0"/>
                <a:ea typeface="Ebrima" pitchFamily="2" charset="0"/>
                <a:cs typeface="Ebrima" pitchFamily="2" charset="0"/>
              </a:rPr>
              <a:t>НИКТО НЕ ЗАБЫТ,</a:t>
            </a:r>
          </a:p>
          <a:p>
            <a:pPr algn="r"/>
            <a:r>
              <a:rPr lang="ru-RU" sz="6000" b="1" i="1" dirty="0" smtClean="0">
                <a:solidFill>
                  <a:srgbClr val="C00000"/>
                </a:solidFill>
                <a:latin typeface="Constantia" pitchFamily="18" charset="0"/>
                <a:ea typeface="Ebrima" pitchFamily="2" charset="0"/>
                <a:cs typeface="Ebrima" pitchFamily="2" charset="0"/>
              </a:rPr>
              <a:t>НИЧТО НЕ ЗАБЫТО!</a:t>
            </a:r>
            <a:endParaRPr lang="ru-RU" sz="5400" b="1" i="1" dirty="0" smtClean="0">
              <a:solidFill>
                <a:srgbClr val="C00000"/>
              </a:solidFill>
              <a:latin typeface="Constantia" pitchFamily="18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99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356412"/>
              </p:ext>
            </p:extLst>
          </p:nvPr>
        </p:nvGraphicFramePr>
        <p:xfrm>
          <a:off x="251520" y="2601888"/>
          <a:ext cx="8712968" cy="401197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2354"/>
                <a:gridCol w="3345158"/>
                <a:gridCol w="1711475"/>
                <a:gridCol w="1377797"/>
                <a:gridCol w="1656184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№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п/п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Ф.И.О.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Воинское звание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Год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рождения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Дата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гибели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1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Арапов Николай Васильевич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Рядовой 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1919г.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Октябрь </a:t>
                      </a:r>
                      <a:r>
                        <a:rPr lang="ru-RU" sz="1700" b="1" dirty="0" smtClean="0">
                          <a:effectLst/>
                        </a:rPr>
                        <a:t> 1943г</a:t>
                      </a:r>
                      <a:r>
                        <a:rPr lang="ru-RU" sz="1700" b="1" dirty="0">
                          <a:effectLst/>
                        </a:rPr>
                        <a:t>.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2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Арапов Александр Федорович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Рядовой 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 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Январь </a:t>
                      </a:r>
                      <a:r>
                        <a:rPr lang="ru-RU" sz="1700" b="1" dirty="0" smtClean="0">
                          <a:effectLst/>
                        </a:rPr>
                        <a:t>1942г</a:t>
                      </a:r>
                      <a:r>
                        <a:rPr lang="ru-RU" sz="1700" b="1" dirty="0">
                          <a:effectLst/>
                        </a:rPr>
                        <a:t>.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3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effectLst/>
                        </a:rPr>
                        <a:t>Бочарников</a:t>
                      </a:r>
                      <a:r>
                        <a:rPr lang="ru-RU" sz="1700" b="1" kern="1200" dirty="0">
                          <a:effectLst/>
                        </a:rPr>
                        <a:t> Яков Иванович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Рядовой 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1904г.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Февраль </a:t>
                      </a:r>
                      <a:r>
                        <a:rPr lang="ru-RU" sz="1700" b="1" dirty="0" smtClean="0">
                          <a:effectLst/>
                        </a:rPr>
                        <a:t>1942г</a:t>
                      </a:r>
                      <a:r>
                        <a:rPr lang="ru-RU" sz="1700" b="1" dirty="0">
                          <a:effectLst/>
                        </a:rPr>
                        <a:t>.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4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effectLst/>
                        </a:rPr>
                        <a:t>Бусаров</a:t>
                      </a:r>
                      <a:r>
                        <a:rPr lang="ru-RU" sz="1700" b="1" dirty="0">
                          <a:effectLst/>
                        </a:rPr>
                        <a:t> Иван </a:t>
                      </a:r>
                      <a:r>
                        <a:rPr lang="ru-RU" sz="1700" b="1" dirty="0" smtClean="0">
                          <a:effectLst/>
                        </a:rPr>
                        <a:t>Павлович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Рядовой 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1908г.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Июль </a:t>
                      </a:r>
                      <a:r>
                        <a:rPr lang="ru-RU" sz="1700" b="1" dirty="0" smtClean="0">
                          <a:effectLst/>
                        </a:rPr>
                        <a:t>1942г</a:t>
                      </a:r>
                      <a:r>
                        <a:rPr lang="ru-RU" sz="1700" b="1" dirty="0">
                          <a:effectLst/>
                        </a:rPr>
                        <a:t>.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5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effectLst/>
                        </a:rPr>
                        <a:t>Бусаров</a:t>
                      </a:r>
                      <a:r>
                        <a:rPr lang="ru-RU" sz="1700" b="1" dirty="0">
                          <a:effectLst/>
                        </a:rPr>
                        <a:t> Федор Григорьевич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Рядовой 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1907г.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09.05.1942г.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6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Валуев Данил Васильевич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Рядовой 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1909г.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Сентябрь </a:t>
                      </a:r>
                      <a:r>
                        <a:rPr lang="ru-RU" sz="1700" b="1" dirty="0" smtClean="0">
                          <a:effectLst/>
                        </a:rPr>
                        <a:t>1943г</a:t>
                      </a:r>
                      <a:r>
                        <a:rPr lang="ru-RU" sz="1700" b="1" dirty="0">
                          <a:effectLst/>
                        </a:rPr>
                        <a:t>.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7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</a:rPr>
                        <a:t>Валуев Павел Васильевич</a:t>
                      </a:r>
                      <a:endParaRPr lang="ru-RU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Красноармеец 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1902г.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13.04.1942г.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 l="21094" t="15833" r="40937" b="29166"/>
          <a:stretch>
            <a:fillRect/>
          </a:stretch>
        </p:blipFill>
        <p:spPr bwMode="auto">
          <a:xfrm>
            <a:off x="5868143" y="1063891"/>
            <a:ext cx="1753779" cy="142900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538470"/>
              </p:ext>
            </p:extLst>
          </p:nvPr>
        </p:nvGraphicFramePr>
        <p:xfrm>
          <a:off x="251520" y="2601888"/>
          <a:ext cx="8712968" cy="401197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2354"/>
                <a:gridCol w="3345158"/>
                <a:gridCol w="1711475"/>
                <a:gridCol w="1377797"/>
                <a:gridCol w="1656184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№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п/п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Ф.И.О.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Воинское звание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Год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рождения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Дата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гибели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Востриков Степан </a:t>
                      </a: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Емельянович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1910г.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Герасимов Никита Филиппович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1900г.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18.01.1945г.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Герасимов Тимофей Васильевич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1901г.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29.12.1944г.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Голдоберин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Федот Игнатьевич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05.08.1943г.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Горбачев Андрей Ефимович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1919г.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06.02.1945г.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Горбачев Петр Иванович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1911г.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Ноябрь 1941г.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Ершов Самуил Тимофеевич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 1942г.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 l="21094" t="15833" r="40937" b="29166"/>
          <a:stretch>
            <a:fillRect/>
          </a:stretch>
        </p:blipFill>
        <p:spPr bwMode="auto">
          <a:xfrm>
            <a:off x="5868143" y="1063891"/>
            <a:ext cx="1753779" cy="142900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526634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577311"/>
              </p:ext>
            </p:extLst>
          </p:nvPr>
        </p:nvGraphicFramePr>
        <p:xfrm>
          <a:off x="251520" y="2601888"/>
          <a:ext cx="8712968" cy="401197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2354"/>
                <a:gridCol w="3345158"/>
                <a:gridCol w="1711475"/>
                <a:gridCol w="1377797"/>
                <a:gridCol w="1656184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№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п/п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Ф.И.О.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Воинское звание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Год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рождения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Дата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гибели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Ершов Иван Ефимович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1912г.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1941г.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Ершов Григорий Иванович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1910г.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Август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Ершов Николай Васильевич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1923г.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13.07.1943г.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Журавлев Григорий Яковлевич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1912г.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Ноябрь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Журавлев Николай Степанович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1924г.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Журавлев Степан </a:t>
                      </a: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Никандрович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1901г.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Журавлев Егор Иванович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1898г.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 1942г.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 l="21094" t="15833" r="40937" b="29166"/>
          <a:stretch>
            <a:fillRect/>
          </a:stretch>
        </p:blipFill>
        <p:spPr bwMode="auto">
          <a:xfrm>
            <a:off x="5868143" y="1063891"/>
            <a:ext cx="1753779" cy="142900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6337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918921"/>
              </p:ext>
            </p:extLst>
          </p:nvPr>
        </p:nvGraphicFramePr>
        <p:xfrm>
          <a:off x="251520" y="2601888"/>
          <a:ext cx="8712968" cy="401197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2354"/>
                <a:gridCol w="3345158"/>
                <a:gridCol w="1711475"/>
                <a:gridCol w="1377797"/>
                <a:gridCol w="1656184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№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п/п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Ф.И.О.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Воинское звание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Год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рождения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Дата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гибели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Журавлев Павел Иванович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1908г.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16.02.1945г.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Зенин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Самуил Дмитриевич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1906г.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10.04.1943г.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Казаков Афанасий Тихонович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1913г.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24.06.1942г.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Казаков Семен Александрович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1917г.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Казаков Семен Степанович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1918г.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Казаков Павел Степанович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1916г.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Казаков Самуил Тихонович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1914г.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1942г.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 l="21094" t="15833" r="40937" b="29166"/>
          <a:stretch>
            <a:fillRect/>
          </a:stretch>
        </p:blipFill>
        <p:spPr bwMode="auto">
          <a:xfrm>
            <a:off x="5868143" y="1063891"/>
            <a:ext cx="1753779" cy="142900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456673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188468"/>
              </p:ext>
            </p:extLst>
          </p:nvPr>
        </p:nvGraphicFramePr>
        <p:xfrm>
          <a:off x="251520" y="2601888"/>
          <a:ext cx="8712968" cy="401197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2354"/>
                <a:gridCol w="3345158"/>
                <a:gridCol w="1711475"/>
                <a:gridCol w="1377797"/>
                <a:gridCol w="1656184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№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п/п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Ф.И.О.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Воинское звание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Год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рождения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Дата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гибели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Казаков Дмитрий Павлович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17.02.1942г.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Казаков Семен Васильевич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1901г.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Казаков Александр Васильевич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1912г.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23.02.1943г.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Казаков Дмитрий Павлович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1918г.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17.02.1942г.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Казаков Григорий Павлович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1914г.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Карюкин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Николай Иванович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1908г.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31.12.1941г.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Карюкин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Федот Иванович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1919г.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1941г.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 l="21094" t="15833" r="40937" b="29166"/>
          <a:stretch>
            <a:fillRect/>
          </a:stretch>
        </p:blipFill>
        <p:spPr bwMode="auto">
          <a:xfrm>
            <a:off x="5868143" y="1063891"/>
            <a:ext cx="1753779" cy="142900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531395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028151"/>
              </p:ext>
            </p:extLst>
          </p:nvPr>
        </p:nvGraphicFramePr>
        <p:xfrm>
          <a:off x="251520" y="2601888"/>
          <a:ext cx="8712968" cy="410829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2354"/>
                <a:gridCol w="3345158"/>
                <a:gridCol w="1711475"/>
                <a:gridCol w="1377797"/>
                <a:gridCol w="1656184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№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п/п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Ф.И.О.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Воинское звание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Год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рождения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Дата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гибели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Киселев Егор Тимофеевич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1908г.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Пропал без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вести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Киселев Федор Иванович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1918г.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Пропал без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вести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Киселев Иван Трофимович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1898г.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Киселев Николай Трофимович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1920г.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07.03.1944г.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Киселев Александр Тимофеевич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1903г.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21.09.1943г.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Киселев Александр Тимофеевич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Погиб, дата неизвестна 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Косарев Дмитрий Петрович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1911г.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Февраль 1942г.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 l="21094" t="15833" r="40937" b="29166"/>
          <a:stretch>
            <a:fillRect/>
          </a:stretch>
        </p:blipFill>
        <p:spPr bwMode="auto">
          <a:xfrm>
            <a:off x="5868143" y="1063891"/>
            <a:ext cx="1753779" cy="142900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38383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859131"/>
              </p:ext>
            </p:extLst>
          </p:nvPr>
        </p:nvGraphicFramePr>
        <p:xfrm>
          <a:off x="251520" y="2601888"/>
          <a:ext cx="8712968" cy="407619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2354"/>
                <a:gridCol w="3345158"/>
                <a:gridCol w="1711475"/>
                <a:gridCol w="1377797"/>
                <a:gridCol w="1656184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№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п/п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Ф.И.О.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Воинское звание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Год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рождения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Дата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гибели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Косарев Семен Сергеевич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1908г.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Косарев Алексей Петрович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1919г.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 1941г.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Кочетов Андрей Степанович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1907г.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 1941г.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Крюков Федот Семенович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Красноармеец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1907г.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1941г.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Куранов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Никифор Васильевич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1910г.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Куранов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Петр Иванович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Старший сержант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04.02.1945г.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Латышев Иван Петрович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Младший лейтенант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1923г.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Пропал без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вести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 l="21094" t="15833" r="40937" b="29166"/>
          <a:stretch>
            <a:fillRect/>
          </a:stretch>
        </p:blipFill>
        <p:spPr bwMode="auto">
          <a:xfrm>
            <a:off x="5868143" y="1063891"/>
            <a:ext cx="1753779" cy="142900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149307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158127"/>
              </p:ext>
            </p:extLst>
          </p:nvPr>
        </p:nvGraphicFramePr>
        <p:xfrm>
          <a:off x="251520" y="2601888"/>
          <a:ext cx="8712968" cy="407619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2354"/>
                <a:gridCol w="3345158"/>
                <a:gridCol w="1711475"/>
                <a:gridCol w="1377797"/>
                <a:gridCol w="1656184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№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п/п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Ф.И.О.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Воинское звание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Год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рождения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Дата </a:t>
                      </a:r>
                      <a:endParaRPr lang="ru-RU" sz="20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гибели</a:t>
                      </a:r>
                      <a:endParaRPr lang="ru-RU" sz="2000" b="1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Ebrim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Латышев Петр Михайлович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1895г.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Пропал без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вести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Латышев Василий Михайлович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1898г.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Февраль 1943г.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Лопоухов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Илья Захарович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1915г.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Февраль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Лопоухов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Александр Тимофеевич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1900г.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 1942г.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Лопоухов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Александр Степанович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1909г.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 1941г.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Лопоухов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Иван Митрофанович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Младший сержант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1913г.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03.08.1943г.</a:t>
                      </a: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Лопоухов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Яков Трофимович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1909г.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 1942г.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 l="21094" t="15833" r="40937" b="29166"/>
          <a:stretch>
            <a:fillRect/>
          </a:stretch>
        </p:blipFill>
        <p:spPr bwMode="auto">
          <a:xfrm>
            <a:off x="5868143" y="1063891"/>
            <a:ext cx="1753779" cy="142900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618557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1235</Words>
  <Application>Microsoft Office PowerPoint</Application>
  <PresentationFormat>Экран (4:3)</PresentationFormat>
  <Paragraphs>708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 Александровна</dc:creator>
  <cp:lastModifiedBy>Преображеновка_010</cp:lastModifiedBy>
  <cp:revision>64</cp:revision>
  <dcterms:created xsi:type="dcterms:W3CDTF">2020-04-19T14:49:04Z</dcterms:created>
  <dcterms:modified xsi:type="dcterms:W3CDTF">2020-04-28T19:29:19Z</dcterms:modified>
</cp:coreProperties>
</file>